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microsoft.com/office/2007/relationships/media" Target="../media/media1.mp4"/><Relationship Id="rId4" Type="http://schemas.openxmlformats.org/officeDocument/2006/relationships/video" Target="../media/media1.mp4"/><Relationship Id="rId5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ogo_ECC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1828800" cy="1371600"/>
          </a:xfrm>
          <a:prstGeom prst="rect">
            <a:avLst/>
          </a:prstGeom>
        </p:spPr>
      </p:pic>
      <p:pic>
        <p:nvPicPr>
          <p:cNvPr id="3" name="2025-11-03 20-23-33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0" y="1371600"/>
            <a:ext cx="50292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8288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3366"/>
                </a:solidFill>
              </a:defRPr>
            </a:pPr>
            <a:r>
              <a:t>Informe Ejecutivo de Analítica Institucional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/>
            </a:pPr>
            <a:r>
              <a:t>Promedio por Programa</a:t>
            </a:r>
          </a:p>
        </p:txBody>
      </p:sp>
      <p:pic>
        <p:nvPicPr>
          <p:cNvPr id="3" name="Picture 2" descr="grafico_progra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/>
            </a:pPr>
            <a:r>
              <a:t>Asignaturas con Mayor Variabilidad</a:t>
            </a:r>
          </a:p>
        </p:txBody>
      </p:sp>
      <p:pic>
        <p:nvPicPr>
          <p:cNvPr id="3" name="Picture 2" descr="grafico_variabilid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/>
            </a:pPr>
            <a:r>
              <a:t>Resumen por Programa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8"/>
              </a:tblGrid>
              <a:tr h="1143000"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Programa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promedio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mediana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desviacion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minimo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maximo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n_registros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Administración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4.55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12</a:t>
                      </a:r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Economía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12</a:t>
                      </a:r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Ingeniería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4.29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16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/>
            </a:pPr>
            <a:r>
              <a:t>Asignaturas con Mayor Variabilidad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914400"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Asignatura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promedio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desviacion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000">
                          <a:solidFill>
                            <a:srgbClr val="FFFFFF"/>
                          </a:solidFill>
                        </a:defRPr>
                      </a:pPr>
                      <a:r>
                        <a:t>n_registros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Gestión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10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Matemáticas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10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Física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10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Economía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10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3366"/>
                </a:solidFill>
              </a:defRPr>
            </a:pPr>
            <a:r>
              <a:t>Conclusiones del Análisis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400"/>
            </a:pPr>
            <a:r>
              <a:t>• 70.0% de estudiantes están en riesgo académico (promedio &lt; 3.0).</a:t>
            </a:r>
          </a:p>
          <a:p>
            <a:pPr>
              <a:spcAft>
                <a:spcPts val="1200"/>
              </a:spcAft>
              <a:defRPr sz="1400"/>
            </a:pPr>
            <a:r>
              <a:t>• Las asignaturas con mayor variabilidad requieren atención prioritaria.</a:t>
            </a:r>
          </a:p>
          <a:p>
            <a:pPr>
              <a:defRPr sz="1400"/>
            </a:pPr>
            <a:r>
              <a:t>• Se recomienda fortalecer tutorías y seguimiento a grupos críticos.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